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1602700" cy="32404050"/>
  <p:notesSz cx="6858000" cy="9144000"/>
  <p:custDataLst>
    <p:tags r:id="rId3"/>
  </p:custDataLst>
  <p:defaultTextStyle>
    <a:defPPr>
      <a:defRPr lang="zh-CN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6" userDrawn="1">
          <p15:clr>
            <a:srgbClr val="A4A3A4"/>
          </p15:clr>
        </p15:guide>
        <p15:guide id="2" pos="68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888"/>
    <a:srgbClr val="00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2382" y="-108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605" indent="-115760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615" indent="-964565" algn="l" defTabSz="30861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777014" y="325619"/>
            <a:ext cx="8679042" cy="1690830"/>
            <a:chOff x="1067438" y="1587117"/>
            <a:chExt cx="8679042" cy="1690830"/>
          </a:xfrm>
        </p:grpSpPr>
        <p:pic>
          <p:nvPicPr>
            <p:cNvPr id="1028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>
              <a:fillRect/>
            </a:stretch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1368302" y="2640128"/>
            <a:ext cx="5832648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0" b="1" dirty="0" smtClean="0">
                <a:solidFill>
                  <a:srgbClr val="00A39A"/>
                </a:solidFill>
                <a:latin typeface="+mj-lt"/>
                <a:ea typeface="方正粗黑宋简体" panose="02000000000000000000" pitchFamily="2" charset="-122"/>
                <a:cs typeface="Verdana" panose="020B0604030504040204" pitchFamily="34" charset="0"/>
              </a:rPr>
              <a:t>2025</a:t>
            </a:r>
            <a:endParaRPr lang="zh-CN" altLang="en-US" sz="15000" b="1" dirty="0">
              <a:solidFill>
                <a:srgbClr val="00A39A"/>
              </a:solidFill>
              <a:latin typeface="+mj-lt"/>
              <a:ea typeface="方正粗黑宋简体" panose="02000000000000000000" pitchFamily="2" charset="-122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883" y="3069274"/>
            <a:ext cx="999504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研究生毕业答辩公告</a:t>
            </a:r>
            <a:endParaRPr lang="zh-CN" altLang="en-US" sz="85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584326" y="4536729"/>
            <a:ext cx="14473608" cy="0"/>
          </a:xfrm>
          <a:prstGeom prst="line">
            <a:avLst/>
          </a:prstGeom>
          <a:ln w="2540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8353078" y="23787833"/>
            <a:ext cx="12755880" cy="6886828"/>
            <a:chOff x="8353078" y="23787833"/>
            <a:chExt cx="12755880" cy="6886828"/>
          </a:xfrm>
        </p:grpSpPr>
        <p:sp>
          <p:nvSpPr>
            <p:cNvPr id="7" name="TextBox 6"/>
            <p:cNvSpPr txBox="1"/>
            <p:nvPr/>
          </p:nvSpPr>
          <p:spPr>
            <a:xfrm>
              <a:off x="8425086" y="23787833"/>
              <a:ext cx="916148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0000" dirty="0">
                  <a:solidFill>
                    <a:srgbClr val="00A39A"/>
                  </a:solidFill>
                </a:rPr>
                <a:t>欢迎莅临指导！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353078" y="25601963"/>
              <a:ext cx="12253676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53078" y="25453691"/>
              <a:ext cx="12755880" cy="5220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日（星期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10:00</a:t>
              </a: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地点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武汉病毒研究所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园区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号会议室</a:t>
              </a:r>
              <a:endParaRPr lang="zh-CN" altLang="en-US" sz="6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353078" y="30531617"/>
              <a:ext cx="12253676" cy="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84326" y="5513848"/>
            <a:ext cx="17970858" cy="152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（如有</a:t>
            </a:r>
            <a:r>
              <a:rPr lang="en-US" altLang="zh-CN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一起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答辩，答辩委员会相同，可在后面增加一行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5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endParaRPr lang="en-US" altLang="zh-CN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答辩委员会</a:t>
            </a:r>
            <a:endParaRPr lang="en-US" altLang="zh-CN" sz="50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</a:p>
        </p:txBody>
      </p:sp>
      <p:pic>
        <p:nvPicPr>
          <p:cNvPr id="1026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>
            <a:fillRect/>
          </a:stretch>
        </p:blipFill>
        <p:spPr bwMode="auto">
          <a:xfrm>
            <a:off x="288182" y="537028"/>
            <a:ext cx="6520860" cy="155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WE0Y2M1MTVkMmFkNjQ0NGFmNWU2OTc4MGNmZjZmNGUifQ=="/>
  <p:tag name="KSO_WPP_MARK_KEY" val="812c054d-8c3f-4b56-b4b7-1f8bd7828ad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何满</cp:lastModifiedBy>
  <cp:revision>10</cp:revision>
  <dcterms:created xsi:type="dcterms:W3CDTF">2018-11-16T03:09:00Z</dcterms:created>
  <dcterms:modified xsi:type="dcterms:W3CDTF">2024-09-26T06:31:35Z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B126FD133605407D8B7E369D113DFC44</vt:lpwstr>
  </property>
  <property fmtid="{D5CDD505-2E9C-101B-9397-08002B2CF9AE}" pid="3" name="KSOProductBuildVer">
    <vt:lpwstr>2052-11.1.0.13703</vt:lpwstr>
  </property>
</Properties>
</file>