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1602700" cy="32404050"/>
  <p:notesSz cx="6858000" cy="9144000"/>
  <p:custDataLst>
    <p:tags r:id="rId3"/>
  </p:custDataLst>
  <p:defaultTextStyle>
    <a:defPPr>
      <a:defRPr lang="zh-CN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6" userDrawn="1">
          <p15:clr>
            <a:srgbClr val="A4A3A4"/>
          </p15:clr>
        </p15:guide>
        <p15:guide id="2" pos="68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888"/>
    <a:srgbClr val="00A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2" d="100"/>
          <a:sy n="22" d="100"/>
        </p:scale>
        <p:origin x="-1674" y="0"/>
      </p:cViewPr>
      <p:guideLst>
        <p:guide orient="horz" pos="10206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20203" y="10066261"/>
            <a:ext cx="18362295" cy="694586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661957" y="1297667"/>
            <a:ext cx="4860608" cy="2764845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80135" y="1297667"/>
            <a:ext cx="14221778" cy="2764845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80135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981372" y="7560947"/>
            <a:ext cx="9541193" cy="21385175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973873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973873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80136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46056" y="1290164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80136" y="6780850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80135" y="7560947"/>
            <a:ext cx="19442430" cy="21385175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2024/2/28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6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605" indent="-115760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615" indent="-96456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7777014" y="325619"/>
            <a:ext cx="8679042" cy="1690830"/>
            <a:chOff x="1067438" y="1587117"/>
            <a:chExt cx="8679042" cy="1690830"/>
          </a:xfrm>
        </p:grpSpPr>
        <p:pic>
          <p:nvPicPr>
            <p:cNvPr id="1028" name="Picture 4" descr="F:\素材\病毒所\所徽病毒所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7438" y="2095173"/>
              <a:ext cx="981583" cy="9815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F:\素材\病毒所\所标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780" b="36110"/>
            <a:stretch>
              <a:fillRect/>
            </a:stretch>
          </p:blipFill>
          <p:spPr bwMode="auto">
            <a:xfrm>
              <a:off x="1944365" y="1587117"/>
              <a:ext cx="7802115" cy="16908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TextBox 3"/>
          <p:cNvSpPr txBox="1"/>
          <p:nvPr/>
        </p:nvSpPr>
        <p:spPr>
          <a:xfrm>
            <a:off x="1368302" y="2640128"/>
            <a:ext cx="5832648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0" b="1" smtClean="0">
                <a:solidFill>
                  <a:srgbClr val="00A39A"/>
                </a:solidFill>
                <a:latin typeface="+mj-lt"/>
                <a:ea typeface="方正粗黑宋简体" panose="02000000000000000000" pitchFamily="2" charset="-122"/>
                <a:cs typeface="Verdana" panose="020B0604030504040204" pitchFamily="34" charset="0"/>
              </a:rPr>
              <a:t>2024</a:t>
            </a:r>
            <a:endParaRPr lang="zh-CN" altLang="en-US" sz="15000" b="1" dirty="0">
              <a:solidFill>
                <a:srgbClr val="00A39A"/>
              </a:solidFill>
              <a:latin typeface="+mj-lt"/>
              <a:ea typeface="方正粗黑宋简体" panose="02000000000000000000" pitchFamily="2" charset="-122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47883" y="3069274"/>
            <a:ext cx="9995044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85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研究生毕业答辩公告</a:t>
            </a:r>
            <a:endParaRPr lang="zh-CN" altLang="en-US" sz="8500" b="1" dirty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584326" y="4536729"/>
            <a:ext cx="14473608" cy="0"/>
          </a:xfrm>
          <a:prstGeom prst="line">
            <a:avLst/>
          </a:prstGeom>
          <a:ln w="254000">
            <a:solidFill>
              <a:srgbClr val="00A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15"/>
          <p:cNvGrpSpPr/>
          <p:nvPr/>
        </p:nvGrpSpPr>
        <p:grpSpPr>
          <a:xfrm>
            <a:off x="8353078" y="23787833"/>
            <a:ext cx="12755880" cy="6886828"/>
            <a:chOff x="8353078" y="23787833"/>
            <a:chExt cx="12755880" cy="6886828"/>
          </a:xfrm>
        </p:grpSpPr>
        <p:sp>
          <p:nvSpPr>
            <p:cNvPr id="7" name="TextBox 6"/>
            <p:cNvSpPr txBox="1"/>
            <p:nvPr/>
          </p:nvSpPr>
          <p:spPr>
            <a:xfrm>
              <a:off x="8425086" y="23787833"/>
              <a:ext cx="9161482" cy="16312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8500" b="1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sz="10000" dirty="0">
                  <a:solidFill>
                    <a:srgbClr val="00A39A"/>
                  </a:solidFill>
                </a:rPr>
                <a:t>欢迎莅临指导！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8353078" y="25601963"/>
              <a:ext cx="12253676" cy="0"/>
            </a:xfrm>
            <a:prstGeom prst="line">
              <a:avLst/>
            </a:prstGeom>
            <a:ln w="635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8353078" y="25453691"/>
              <a:ext cx="12755880" cy="5220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时间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202X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日（星期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）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10:00</a:t>
              </a: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18288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地点</a:t>
              </a:r>
              <a:endParaRPr lang="en-US" altLang="zh-CN" sz="6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ts val="10000"/>
                </a:lnSpc>
              </a:pP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武汉病毒研究所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园区</a:t>
              </a:r>
              <a:r>
                <a:rPr lang="en-US" altLang="zh-CN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XXX</a:t>
              </a:r>
              <a:r>
                <a:rPr lang="zh-CN" altLang="en-US" sz="6000" b="1" dirty="0" smtClean="0">
                  <a:solidFill>
                    <a:srgbClr val="00A39A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号会议室</a:t>
              </a:r>
              <a:endParaRPr lang="zh-CN" altLang="en-US" sz="6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7" name="直接连接符 16"/>
            <p:cNvCxnSpPr/>
            <p:nvPr/>
          </p:nvCxnSpPr>
          <p:spPr>
            <a:xfrm>
              <a:off x="8353078" y="30531617"/>
              <a:ext cx="12253676" cy="0"/>
            </a:xfrm>
            <a:prstGeom prst="line">
              <a:avLst/>
            </a:prstGeom>
            <a:ln w="152400">
              <a:solidFill>
                <a:srgbClr val="00A39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584326" y="5513848"/>
            <a:ext cx="17970858" cy="1522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答辩人：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博士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硕士研究生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论文题目：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XXXXXXXXXXXXXXXXXXXX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XXXXXXX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指导教师：</a:t>
            </a:r>
            <a:r>
              <a:rPr lang="en-US" altLang="zh-CN" sz="5000" b="1" dirty="0" err="1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（如有</a:t>
            </a:r>
            <a:r>
              <a:rPr lang="en-US" altLang="zh-CN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2-3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一起</a:t>
            </a:r>
            <a:r>
              <a:rPr lang="zh-CN" altLang="en-US" sz="5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答辩，答辩委员会相同，可在后面增加一行</a:t>
            </a:r>
            <a:r>
              <a:rPr lang="zh-CN" altLang="en-US" sz="5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5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endParaRPr lang="en-US" altLang="zh-CN" sz="5000" b="1" dirty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答辩委员会</a:t>
            </a:r>
            <a:endParaRPr lang="en-US" altLang="zh-CN" sz="5000" b="1" dirty="0" smtClean="0">
              <a:solidFill>
                <a:srgbClr val="18288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主席：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zh-CN" altLang="en-US" sz="5000" b="1" dirty="0" smtClean="0">
                <a:solidFill>
                  <a:srgbClr val="18288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委员：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</a:t>
            </a:r>
            <a:r>
              <a:rPr lang="zh-CN" altLang="en-US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武汉病毒研究所</a:t>
            </a:r>
            <a:endParaRPr lang="en-US" altLang="zh-CN" sz="5000" b="1" dirty="0" smtClean="0">
              <a:solidFill>
                <a:srgbClr val="00A39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0000"/>
              </a:lnSpc>
            </a:pPr>
            <a:r>
              <a:rPr lang="en-US" altLang="zh-CN" sz="5000" b="1" dirty="0" smtClean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XXX    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教授</a:t>
            </a:r>
            <a:r>
              <a:rPr lang="en-US" altLang="zh-CN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5000" b="1" dirty="0">
                <a:solidFill>
                  <a:srgbClr val="00A39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研究员    武汉大学</a:t>
            </a:r>
          </a:p>
        </p:txBody>
      </p:sp>
      <p:pic>
        <p:nvPicPr>
          <p:cNvPr id="1026" name="Picture 2" descr="E:\何满\国科大\中国科学院大学形象标识（2016年11月确认版）\国科大logo-书法字体-横版蓝色.pn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02" b="27426"/>
          <a:stretch>
            <a:fillRect/>
          </a:stretch>
        </p:blipFill>
        <p:spPr bwMode="auto">
          <a:xfrm>
            <a:off x="288182" y="537028"/>
            <a:ext cx="6520860" cy="1558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WE0Y2M1MTVkMmFkNjQ0NGFmNWU2OTc4MGNmZjZmNGUifQ=="/>
  <p:tag name="KSO_WPP_MARK_KEY" val="812c054d-8c3f-4b56-b4b7-1f8bd7828ad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裴萍萍</cp:lastModifiedBy>
  <cp:revision>10</cp:revision>
  <dcterms:created xsi:type="dcterms:W3CDTF">2018-11-16T03:09:00Z</dcterms:created>
  <dcterms:modified xsi:type="dcterms:W3CDTF">2024-02-28T08:13:59Z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B126FD133605407D8B7E369D113DFC44</vt:lpwstr>
  </property>
  <property fmtid="{D5CDD505-2E9C-101B-9397-08002B2CF9AE}" pid="3" name="KSOProductBuildVer">
    <vt:lpwstr>2052-11.1.0.13703</vt:lpwstr>
  </property>
</Properties>
</file>