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602700" cy="32404050"/>
  <p:notesSz cx="6858000" cy="9144000"/>
  <p:custDataLst>
    <p:tags r:id="rId7"/>
  </p:custDataLst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 userDrawn="1">
          <p15:clr>
            <a:srgbClr val="A4A3A4"/>
          </p15:clr>
        </p15:guide>
        <p15:guide id="2" pos="68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930" y="78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605" indent="-115760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615" indent="-96456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>
              <a:fillRect/>
            </a:stretch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368302" y="2640128"/>
            <a:ext cx="5832648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dirty="0" smtClean="0">
                <a:solidFill>
                  <a:srgbClr val="00A39A"/>
                </a:solidFill>
                <a:latin typeface="+mj-lt"/>
                <a:ea typeface="方正粗黑宋简体" panose="02000000000000000000" pitchFamily="2" charset="-122"/>
                <a:cs typeface="Verdana" panose="020B0604030504040204" pitchFamily="34" charset="0"/>
              </a:rPr>
              <a:t>2023</a:t>
            </a:r>
            <a:endParaRPr lang="zh-CN" altLang="en-US" sz="15000" b="1" dirty="0">
              <a:solidFill>
                <a:srgbClr val="00A39A"/>
              </a:solidFill>
              <a:latin typeface="+mj-lt"/>
              <a:ea typeface="方正粗黑宋简体" panose="02000000000000000000" pitchFamily="2" charset="-122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755880" cy="6886828"/>
            <a:chOff x="8353078" y="23787833"/>
            <a:chExt cx="12755880" cy="6886828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  <a:endParaRPr lang="zh-CN" altLang="en-US" sz="10000" dirty="0">
                <a:solidFill>
                  <a:srgbClr val="00A39A"/>
                </a:solidFill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2755880" cy="5220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日（星期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  <a:endParaRPr lang="en-US" altLang="zh-CN" sz="6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园区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7970858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一起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答辩，答辩委员会相同，可在后面增加一行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zh-CN" altLang="en-US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>
            <a:fillRect/>
          </a:stretch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WE0Y2M1MTVkMmFkNjQ0NGFmNWU2OTc4MGNmZjZmNGUifQ=="/>
  <p:tag name="KSO_WPP_MARK_KEY" val="812c054d-8c3f-4b56-b4b7-1f8bd7828ad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WPS 演示</Application>
  <PresentationFormat>自定义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方正粗黑宋简体</vt:lpstr>
      <vt:lpstr>Verdana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半夏</cp:lastModifiedBy>
  <cp:revision>9</cp:revision>
  <dcterms:created xsi:type="dcterms:W3CDTF">2018-11-16T03:09:00Z</dcterms:created>
  <dcterms:modified xsi:type="dcterms:W3CDTF">2023-03-01T03:29:47Z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B126FD133605407D8B7E369D113DFC44</vt:lpwstr>
  </property>
  <property fmtid="{D5CDD505-2E9C-101B-9397-08002B2CF9AE}" pid="3" name="KSOProductBuildVer">
    <vt:lpwstr>2052-11.1.0.13703</vt:lpwstr>
  </property>
</Properties>
</file>