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930" y="78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/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368302" y="2640128"/>
            <a:ext cx="58326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dirty="0" smtClean="0">
                <a:solidFill>
                  <a:srgbClr val="00A39A"/>
                </a:solidFill>
                <a:latin typeface="+mj-lt"/>
                <a:ea typeface="方正粗黑宋简体" panose="02000000000000000000" pitchFamily="2" charset="-122"/>
                <a:cs typeface="Verdana" panose="020B0604030504040204" pitchFamily="34" charset="0"/>
              </a:rPr>
              <a:t>2022</a:t>
            </a:r>
            <a:endParaRPr lang="zh-CN" altLang="en-US" sz="15000" b="1" dirty="0">
              <a:solidFill>
                <a:srgbClr val="00A39A"/>
              </a:solidFill>
              <a:latin typeface="+mj-lt"/>
              <a:ea typeface="方正粗黑宋简体" panose="02000000000000000000" pitchFamily="2" charset="-122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253676" cy="6887800"/>
            <a:chOff x="8353078" y="23787833"/>
            <a:chExt cx="12253676" cy="6887800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1202106" cy="5221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2021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日（星期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3-214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7970858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一起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答辩，答辩委员会相同，可在后面增加一行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/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03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108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方正粗黑宋简体</vt:lpstr>
      <vt:lpstr>宋体</vt:lpstr>
      <vt:lpstr>微软雅黑</vt:lpstr>
      <vt:lpstr>Arial</vt:lpstr>
      <vt:lpstr>Calibri</vt:lpstr>
      <vt:lpstr>Verdana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何满</cp:lastModifiedBy>
  <cp:revision>7</cp:revision>
  <dcterms:created xsi:type="dcterms:W3CDTF">2018-11-16T03:09:58Z</dcterms:created>
  <dcterms:modified xsi:type="dcterms:W3CDTF">2022-04-01T01:57:23Z</dcterms:modified>
</cp:coreProperties>
</file>