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32404050"/>
  <p:notesSz cx="6858000" cy="9144000"/>
  <p:defaultTextStyle>
    <a:defPPr>
      <a:defRPr lang="zh-CN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2888"/>
    <a:srgbClr val="00A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-3276" y="-108"/>
      </p:cViewPr>
      <p:guideLst>
        <p:guide orient="horz" pos="10206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20203" y="10066261"/>
            <a:ext cx="18362295" cy="694586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40405" y="18362295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61957" y="1297667"/>
            <a:ext cx="4860608" cy="2764845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80135" y="1297667"/>
            <a:ext cx="14221778" cy="2764845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6464" y="20822605"/>
            <a:ext cx="18362295" cy="6435804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6464" y="13734221"/>
            <a:ext cx="18362295" cy="7088384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80135" y="7560947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81372" y="7560947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0135" y="7253409"/>
            <a:ext cx="9544944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80135" y="10276284"/>
            <a:ext cx="954494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3873" y="7253409"/>
            <a:ext cx="9548693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3873" y="10276284"/>
            <a:ext cx="9548693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80136" y="1290161"/>
            <a:ext cx="7107139" cy="5490686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46056" y="1290164"/>
            <a:ext cx="12076509" cy="27655959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80136" y="6780850"/>
            <a:ext cx="7107139" cy="221652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4280" y="22682835"/>
            <a:ext cx="12961620" cy="2677837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4280" y="2895362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34280" y="25360672"/>
            <a:ext cx="1296162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0135" y="7560947"/>
            <a:ext cx="19442430" cy="21385175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10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88" indent="-1157288" algn="l" defTabSz="30861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456" indent="-964406" algn="l" defTabSz="308610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3086100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3086100" rtl="0" eaLnBrk="1" latinLnBrk="0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777014" y="325619"/>
            <a:ext cx="8679042" cy="1690830"/>
            <a:chOff x="1067438" y="1587117"/>
            <a:chExt cx="8679042" cy="1690830"/>
          </a:xfrm>
        </p:grpSpPr>
        <p:pic>
          <p:nvPicPr>
            <p:cNvPr id="1028" name="Picture 4" descr="F:\素材\病毒所\所徽病毒所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438" y="2095173"/>
              <a:ext cx="981583" cy="981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F:\素材\病毒所\所标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780" b="36110"/>
            <a:stretch/>
          </p:blipFill>
          <p:spPr bwMode="auto">
            <a:xfrm>
              <a:off x="1944365" y="1587117"/>
              <a:ext cx="7802115" cy="1690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368302" y="2640128"/>
            <a:ext cx="58326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0" b="1" dirty="0" smtClean="0">
                <a:solidFill>
                  <a:srgbClr val="00A39A"/>
                </a:solidFill>
                <a:latin typeface="+mj-lt"/>
                <a:ea typeface="方正粗黑宋简体" panose="02000000000000000000" pitchFamily="2" charset="-122"/>
                <a:cs typeface="Verdana" panose="020B0604030504040204" pitchFamily="34" charset="0"/>
              </a:rPr>
              <a:t>2021</a:t>
            </a:r>
            <a:endParaRPr lang="zh-CN" altLang="en-US" sz="15000" b="1" dirty="0">
              <a:solidFill>
                <a:srgbClr val="00A39A"/>
              </a:solidFill>
              <a:latin typeface="+mj-lt"/>
              <a:ea typeface="方正粗黑宋简体" panose="02000000000000000000" pitchFamily="2" charset="-122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47883" y="3069274"/>
            <a:ext cx="9995044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5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研究生毕业答辩公告</a:t>
            </a:r>
            <a:endParaRPr lang="zh-CN" altLang="en-US" sz="8500" b="1" dirty="0">
              <a:solidFill>
                <a:srgbClr val="18288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584326" y="4536729"/>
            <a:ext cx="14473608" cy="0"/>
          </a:xfrm>
          <a:prstGeom prst="line">
            <a:avLst/>
          </a:prstGeom>
          <a:ln w="254000">
            <a:solidFill>
              <a:srgbClr val="00A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8353078" y="23787833"/>
            <a:ext cx="12253676" cy="6887800"/>
            <a:chOff x="8353078" y="23787833"/>
            <a:chExt cx="12253676" cy="6887800"/>
          </a:xfrm>
        </p:grpSpPr>
        <p:sp>
          <p:nvSpPr>
            <p:cNvPr id="7" name="TextBox 6"/>
            <p:cNvSpPr txBox="1"/>
            <p:nvPr/>
          </p:nvSpPr>
          <p:spPr>
            <a:xfrm>
              <a:off x="8425086" y="23787833"/>
              <a:ext cx="9161482" cy="1631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500" b="1">
                  <a:solidFill>
                    <a:srgbClr val="18288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0000" dirty="0">
                  <a:solidFill>
                    <a:srgbClr val="00A39A"/>
                  </a:solidFill>
                </a:rPr>
                <a:t>欢迎莅临指导！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8353078" y="25601963"/>
              <a:ext cx="12253676" cy="0"/>
            </a:xfrm>
            <a:prstGeom prst="line">
              <a:avLst/>
            </a:prstGeom>
            <a:ln w="63500">
              <a:solidFill>
                <a:srgbClr val="00A3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8353078" y="25453691"/>
              <a:ext cx="11202106" cy="5221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0"/>
                </a:lnSpc>
              </a:pPr>
              <a:r>
                <a:rPr lang="zh-CN" altLang="en-US" sz="6000" b="1" dirty="0" smtClean="0">
                  <a:solidFill>
                    <a:srgbClr val="18288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</a:t>
              </a:r>
              <a:endParaRPr lang="en-US" altLang="zh-CN" sz="6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ts val="10000"/>
                </a:lnSpc>
              </a:pP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2021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日（星期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10:00</a:t>
              </a:r>
            </a:p>
            <a:p>
              <a:pPr>
                <a:lnSpc>
                  <a:spcPts val="10000"/>
                </a:lnSpc>
              </a:pPr>
              <a:r>
                <a:rPr lang="zh-CN" altLang="en-US" sz="6000" b="1" dirty="0" smtClean="0">
                  <a:solidFill>
                    <a:srgbClr val="18288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地点</a:t>
              </a:r>
              <a:endParaRPr lang="en-US" altLang="zh-CN" sz="6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ts val="10000"/>
                </a:lnSpc>
              </a:pP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武汉病毒研究所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3-214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号会议室</a:t>
              </a:r>
              <a:endParaRPr lang="zh-CN" altLang="en-US" sz="6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8353078" y="30531617"/>
              <a:ext cx="12253676" cy="0"/>
            </a:xfrm>
            <a:prstGeom prst="line">
              <a:avLst/>
            </a:prstGeom>
            <a:ln w="152400">
              <a:solidFill>
                <a:srgbClr val="00A3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1584326" y="5513848"/>
            <a:ext cx="15869170" cy="15224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博士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硕士研究生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论文题目：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指导教师：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（如有</a:t>
            </a:r>
            <a:r>
              <a:rPr lang="en-US" altLang="zh-CN" sz="5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5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人一起答辩，可在此加一行）</a:t>
            </a:r>
            <a:endParaRPr lang="en-US" altLang="zh-CN" sz="5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endParaRPr lang="en-US" altLang="zh-CN" sz="5000" b="1" dirty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答辩委员会</a:t>
            </a:r>
            <a:endParaRPr lang="en-US" altLang="zh-CN" sz="5000" b="1" dirty="0" smtClean="0">
              <a:solidFill>
                <a:srgbClr val="18288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主席：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武汉病毒研究所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委员：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武汉大学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XXX    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武汉大学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XXX    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武汉病毒研究所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XXX    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武汉大学</a:t>
            </a:r>
          </a:p>
        </p:txBody>
      </p:sp>
      <p:pic>
        <p:nvPicPr>
          <p:cNvPr id="1026" name="Picture 2" descr="E:\何满\国科大\中国科学院大学形象标识（2016年11月确认版）\国科大logo-书法字体-横版蓝色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02" b="27426"/>
          <a:stretch/>
        </p:blipFill>
        <p:spPr bwMode="auto">
          <a:xfrm>
            <a:off x="288182" y="537028"/>
            <a:ext cx="6520860" cy="155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030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103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何满</cp:lastModifiedBy>
  <cp:revision>6</cp:revision>
  <dcterms:created xsi:type="dcterms:W3CDTF">2018-11-16T03:09:58Z</dcterms:created>
  <dcterms:modified xsi:type="dcterms:W3CDTF">2021-03-02T01:36:03Z</dcterms:modified>
</cp:coreProperties>
</file>